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8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4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F9E"/>
    <a:srgbClr val="BF9000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947236"/>
            <a:ext cx="11370924" cy="5816143"/>
          </a:xfr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8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3503720" y="89965"/>
            <a:ext cx="5181510" cy="167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446910" y="1683636"/>
            <a:ext cx="6104891" cy="4373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  <a:endParaRPr lang="en-US" sz="4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r="-1" b="-1"/>
          <a:stretch/>
        </p:blipFill>
        <p:spPr>
          <a:xfrm>
            <a:off x="7923563" y="1290232"/>
            <a:ext cx="3896296" cy="4451350"/>
          </a:xfrm>
          <a:prstGeom prst="rect">
            <a:avLst/>
          </a:prstGeom>
          <a:effectLst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C5C-4B1C-4431-AE50-C6DC41B2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2768194"/>
            <a:ext cx="10515600" cy="13216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8533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601759" y="685800"/>
            <a:ext cx="3172799" cy="5486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9" y="659220"/>
            <a:ext cx="3182936" cy="5512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29070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238</Words>
  <Application>Microsoft Office PowerPoint</Application>
  <PresentationFormat>Widescreen</PresentationFormat>
  <Paragraphs>52</Paragraphs>
  <Slides>16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K&amp;O  Personnel Management Systems</dc:title>
  <dc:creator>Anthony Orengo</dc:creator>
  <cp:lastModifiedBy>Jon King</cp:lastModifiedBy>
  <cp:revision>10</cp:revision>
  <dcterms:created xsi:type="dcterms:W3CDTF">2021-02-23T18:57:33Z</dcterms:created>
  <dcterms:modified xsi:type="dcterms:W3CDTF">2021-03-01T02:01:56Z</dcterms:modified>
</cp:coreProperties>
</file>